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PF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9D60"/>
    <a:srgbClr val="D7D2B4"/>
    <a:srgbClr val="4498C8"/>
    <a:srgbClr val="C1D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B3D42-0B09-B7B2-CAF4-6DCF4BF6D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861821-F946-F99B-42C0-08107A6C1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CE997F-2359-708C-3B10-E0782942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548-33E7-7B45-B9C8-83F56E359705}" type="datetimeFigureOut">
              <a:rPr lang="fr-PF" smtClean="0"/>
              <a:t>11/03/2023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3EECCE-9CA2-3220-3EA9-E8741199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6A1751-0282-B32C-4EAF-BE5AA7AB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E704-F76C-3B44-BE12-6728BE9F9B8F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43233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D57AE-1689-5D33-B199-726DFA84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922CA1-3BA7-5E23-4D43-ADD222619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9C73CC-EB39-C9AF-9E7F-AFA5076B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548-33E7-7B45-B9C8-83F56E359705}" type="datetimeFigureOut">
              <a:rPr lang="fr-PF" smtClean="0"/>
              <a:t>11/03/2023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C9A7A9-2B4B-FC17-CAD0-7D03E8C7C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FD517A-80DA-1213-496F-480C06C4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E704-F76C-3B44-BE12-6728BE9F9B8F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6361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93CA514-3536-9AD4-426E-4E09CAA8E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53A960-1418-A66B-50DB-37A565322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DADC-2E21-EE50-8A05-464C6D50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548-33E7-7B45-B9C8-83F56E359705}" type="datetimeFigureOut">
              <a:rPr lang="fr-PF" smtClean="0"/>
              <a:t>11/03/2023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FDD0F7-7101-8086-92A5-83E249A44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36D55E-0207-404C-7C42-74E90DA0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E704-F76C-3B44-BE12-6728BE9F9B8F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76108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D837D-B1AC-3E36-286D-F7E343AA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2E9991-A82C-FBC7-409A-3DBEDB5D6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0CEBC3-FAD9-E06E-BBED-FCAA4B56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548-33E7-7B45-B9C8-83F56E359705}" type="datetimeFigureOut">
              <a:rPr lang="fr-PF" smtClean="0"/>
              <a:t>11/03/2023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AB4BBC-E059-EDF7-8552-B157E67F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E520DD-4649-3EAE-5491-D9BE08B5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E704-F76C-3B44-BE12-6728BE9F9B8F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78035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CA0B1-C6A2-9BD2-95E5-F0755A68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39C0FA-9154-D13F-2409-37169E8C3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68E94-1640-EBDE-4BCA-6B5F668F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548-33E7-7B45-B9C8-83F56E359705}" type="datetimeFigureOut">
              <a:rPr lang="fr-PF" smtClean="0"/>
              <a:t>11/03/2023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D3A59-23AA-4E31-569D-5B3F61C8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AF8EA5-E8B9-6753-B53C-ADE641F1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E704-F76C-3B44-BE12-6728BE9F9B8F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05443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41DBC-D582-6FF8-AB01-D127D495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A6F3F4-5559-A51F-B857-6C737E5F0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8BA954-9729-87F2-25C4-A0A34329F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1F91C7-C9DB-7BC3-CC74-D60C91F4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548-33E7-7B45-B9C8-83F56E359705}" type="datetimeFigureOut">
              <a:rPr lang="fr-PF" smtClean="0"/>
              <a:t>11/03/2023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1C552-DC8E-0339-FEEC-EE0B8BB4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719B9B-91EE-9908-F5C9-77FBA450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E704-F76C-3B44-BE12-6728BE9F9B8F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99138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7FA5E-A936-C2FC-E191-4999661C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51F886-9D20-7328-B258-BDB78973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A6FD7F-22DA-B8AD-6779-3EB4875AD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6804A20-DDD1-C01B-72E0-6DC765A11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E14666-32AD-9BB8-A7CE-E5F33B9F1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3993CA-1878-1CB9-73E5-E6887AC3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548-33E7-7B45-B9C8-83F56E359705}" type="datetimeFigureOut">
              <a:rPr lang="fr-PF" smtClean="0"/>
              <a:t>11/03/2023</a:t>
            </a:fld>
            <a:endParaRPr lang="fr-PF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85EB66-30B5-CA7C-B3E8-760AC055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A7D30D-BE4B-00F9-FC1F-B41D3936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E704-F76C-3B44-BE12-6728BE9F9B8F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55253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09519-7048-303A-FEB0-753C6099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8F1A8C-305E-9034-D673-E5059022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548-33E7-7B45-B9C8-83F56E359705}" type="datetimeFigureOut">
              <a:rPr lang="fr-PF" smtClean="0"/>
              <a:t>11/03/2023</a:t>
            </a:fld>
            <a:endParaRPr lang="fr-PF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25CD30F-3841-F43E-52EE-103A86E5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485D5A9-7158-4C5D-D33E-37891795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E704-F76C-3B44-BE12-6728BE9F9B8F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339603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ADCEB7-E857-787B-DE7A-1135C952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548-33E7-7B45-B9C8-83F56E359705}" type="datetimeFigureOut">
              <a:rPr lang="fr-PF" smtClean="0"/>
              <a:t>11/03/2023</a:t>
            </a:fld>
            <a:endParaRPr lang="fr-PF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D77F39-39B2-FE71-F49D-BF9630B8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0737AA-E12C-795C-5ECE-5A82695A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E704-F76C-3B44-BE12-6728BE9F9B8F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172103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4C0CD-A92E-D30B-49DF-A3A582DB5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525424-92B3-B025-AADB-5FF5784E9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4B34D7-2AB9-70F8-D921-03392DBAB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2EB85B-AF8B-4AAC-1C80-ED4EEAB8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548-33E7-7B45-B9C8-83F56E359705}" type="datetimeFigureOut">
              <a:rPr lang="fr-PF" smtClean="0"/>
              <a:t>11/03/2023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CF227E-6813-4741-2E88-2659093B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BEC6C2-FFE3-54B5-DD00-291A8B43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E704-F76C-3B44-BE12-6728BE9F9B8F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61330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DA9A1-CADB-8D11-16F4-28B7CEE1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167D18-B014-4BDC-7502-A6F3117F5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F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80EA86-87F7-9711-E1CB-422BB149F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FEEE26-6FD5-C3A3-40D8-9217D8B4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B548-33E7-7B45-B9C8-83F56E359705}" type="datetimeFigureOut">
              <a:rPr lang="fr-PF" smtClean="0"/>
              <a:t>11/03/2023</a:t>
            </a:fld>
            <a:endParaRPr lang="fr-PF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40AA18-BE7A-2869-8A69-B2CA5312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F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870BC4-EF0A-6AE4-BBE1-1858D6F0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E704-F76C-3B44-BE12-6728BE9F9B8F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237169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65A4678-0530-F069-FDEF-0B70A0C3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F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E0580-3FC5-DECF-3ED1-CCF65402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F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7C3109-C979-601C-5142-4F9E93179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B548-33E7-7B45-B9C8-83F56E359705}" type="datetimeFigureOut">
              <a:rPr lang="fr-PF" smtClean="0"/>
              <a:t>11/03/2023</a:t>
            </a:fld>
            <a:endParaRPr lang="fr-PF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E92CE9-5159-66D2-C566-6943FF223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PF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A9529E-BA93-E66C-BA75-FAA120B23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E704-F76C-3B44-BE12-6728BE9F9B8F}" type="slidenum">
              <a:rPr lang="fr-PF" smtClean="0"/>
              <a:t>‹N°›</a:t>
            </a:fld>
            <a:endParaRPr lang="fr-PF"/>
          </a:p>
        </p:txBody>
      </p:sp>
    </p:spTree>
    <p:extLst>
      <p:ext uri="{BB962C8B-B14F-4D97-AF65-F5344CB8AC3E}">
        <p14:creationId xmlns:p14="http://schemas.microsoft.com/office/powerpoint/2010/main" val="84091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F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29CE87E6-84D9-0921-C14B-02CB0581C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1936"/>
          <a:stretch/>
        </p:blipFill>
        <p:spPr>
          <a:xfrm>
            <a:off x="0" y="0"/>
            <a:ext cx="12192000" cy="6858000"/>
          </a:xfr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9B8F694-6F02-73B8-FD02-1262E9560066}"/>
              </a:ext>
            </a:extLst>
          </p:cNvPr>
          <p:cNvSpPr/>
          <p:nvPr/>
        </p:nvSpPr>
        <p:spPr>
          <a:xfrm>
            <a:off x="290518" y="5306220"/>
            <a:ext cx="4271209" cy="1179095"/>
          </a:xfrm>
          <a:prstGeom prst="roundRect">
            <a:avLst/>
          </a:prstGeom>
          <a:solidFill>
            <a:srgbClr val="4498C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PF" sz="4800" dirty="0">
                <a:solidFill>
                  <a:schemeClr val="tx1"/>
                </a:solidFill>
                <a:latin typeface="Chalkboard SE" panose="03050602040202020205" pitchFamily="66" charset="77"/>
              </a:rPr>
              <a:t>DÉFI </a:t>
            </a:r>
            <a:r>
              <a:rPr lang="fr-PF" sz="4400" dirty="0">
                <a:solidFill>
                  <a:schemeClr val="tx1"/>
                </a:solidFill>
                <a:latin typeface="Chalkboard SE" panose="03050602040202020205" pitchFamily="66" charset="77"/>
              </a:rPr>
              <a:t>BLUEBOT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E96CDA8-20A8-13C4-F05F-CD2B701138AF}"/>
              </a:ext>
            </a:extLst>
          </p:cNvPr>
          <p:cNvSpPr txBox="1"/>
          <p:nvPr/>
        </p:nvSpPr>
        <p:spPr>
          <a:xfrm>
            <a:off x="290518" y="200722"/>
            <a:ext cx="1150747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PF" sz="3600" dirty="0">
                <a:ln>
                  <a:solidFill>
                    <a:schemeClr val="tx1"/>
                  </a:solidFill>
                </a:ln>
              </a:rPr>
              <a:t>Bonjour les enfants !  </a:t>
            </a:r>
          </a:p>
          <a:p>
            <a:r>
              <a:rPr lang="fr-PF" sz="3600" i="1" dirty="0">
                <a:ln>
                  <a:solidFill>
                    <a:schemeClr val="tx1"/>
                  </a:solidFill>
                </a:ln>
              </a:rPr>
              <a:t>Honu iti e </a:t>
            </a:r>
            <a:r>
              <a:rPr lang="fr-PF" sz="3600" dirty="0">
                <a:ln>
                  <a:solidFill>
                    <a:schemeClr val="tx1"/>
                  </a:solidFill>
                </a:ln>
              </a:rPr>
              <a:t>doit se rendre dans l’océan pour accomplir quatre missions. </a:t>
            </a:r>
          </a:p>
          <a:p>
            <a:endParaRPr lang="fr-PF" sz="36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6" name="Audio Recording 11 mars 2023 à 12:58:02">
            <a:hlinkClick r:id="" action="ppaction://media"/>
            <a:extLst>
              <a:ext uri="{FF2B5EF4-FFF2-40B4-BE49-F238E27FC236}">
                <a16:creationId xmlns:a16="http://schemas.microsoft.com/office/drawing/2014/main" id="{2E46F96A-349B-FB79-D954-6AE933FA2B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9951" y="54893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30FF39C-ED20-1961-E264-8427D38165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000"/>
          <a:stretch/>
        </p:blipFill>
        <p:spPr>
          <a:xfrm>
            <a:off x="-81776" y="0"/>
            <a:ext cx="12355551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70C3A9E-ACC1-C7E8-29FF-EE4C8FA0D8B4}"/>
              </a:ext>
            </a:extLst>
          </p:cNvPr>
          <p:cNvSpPr txBox="1"/>
          <p:nvPr/>
        </p:nvSpPr>
        <p:spPr>
          <a:xfrm>
            <a:off x="320842" y="183524"/>
            <a:ext cx="11550316" cy="460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PF" sz="3600" dirty="0">
                <a:solidFill>
                  <a:schemeClr val="bg1"/>
                </a:solidFill>
                <a:latin typeface="Chalkboard SE" panose="03050602040202020205" pitchFamily="66" charset="77"/>
              </a:rPr>
              <a:t>Aidez </a:t>
            </a:r>
            <a:r>
              <a:rPr lang="fr-PF" sz="3600" i="1" dirty="0">
                <a:solidFill>
                  <a:schemeClr val="bg1"/>
                </a:solidFill>
                <a:latin typeface="Chalkboard SE" panose="03050602040202020205" pitchFamily="66" charset="77"/>
              </a:rPr>
              <a:t>Honu iti e </a:t>
            </a:r>
            <a:r>
              <a:rPr lang="fr-PF" sz="3600" dirty="0">
                <a:solidFill>
                  <a:schemeClr val="bg1"/>
                </a:solidFill>
                <a:latin typeface="Chalkboard SE" panose="03050602040202020205" pitchFamily="66" charset="77"/>
              </a:rPr>
              <a:t>à accomplir ses missions.</a:t>
            </a:r>
          </a:p>
          <a:p>
            <a:pPr algn="just"/>
            <a:r>
              <a:rPr lang="fr-PF" sz="3600" dirty="0">
                <a:solidFill>
                  <a:schemeClr val="bg1"/>
                </a:solidFill>
                <a:latin typeface="Chalkboard SE" panose="03050602040202020205" pitchFamily="66" charset="77"/>
              </a:rPr>
              <a:t>Lorsque vous réussirez une mission, vous obtiendrez un chiffre qu’il faudra </a:t>
            </a:r>
            <a:r>
              <a:rPr lang="fr-PF" sz="3600" dirty="0">
                <a:solidFill>
                  <a:srgbClr val="C1DDAC"/>
                </a:solidFill>
                <a:latin typeface="Chalkboard SE" panose="03050602040202020205" pitchFamily="66" charset="77"/>
              </a:rPr>
              <a:t>garder précieusement.</a:t>
            </a:r>
          </a:p>
          <a:p>
            <a:pPr algn="just"/>
            <a:endParaRPr lang="fr-PF" sz="3600" dirty="0">
              <a:solidFill>
                <a:schemeClr val="bg1"/>
              </a:solidFill>
              <a:latin typeface="Chalkboard SE" panose="03050602040202020205" pitchFamily="66" charset="77"/>
            </a:endParaRPr>
          </a:p>
          <a:p>
            <a:pPr algn="just"/>
            <a:r>
              <a:rPr lang="fr-PF" sz="3600" dirty="0">
                <a:solidFill>
                  <a:schemeClr val="bg1"/>
                </a:solidFill>
                <a:latin typeface="Chalkboard SE" panose="03050602040202020205" pitchFamily="66" charset="77"/>
              </a:rPr>
              <a:t>Ces </a:t>
            </a:r>
            <a:r>
              <a:rPr lang="fr-PF" sz="3600" dirty="0">
                <a:solidFill>
                  <a:srgbClr val="C1DDAC"/>
                </a:solidFill>
                <a:latin typeface="Chalkboard SE" panose="03050602040202020205" pitchFamily="66" charset="77"/>
              </a:rPr>
              <a:t>quatre chiffres </a:t>
            </a:r>
            <a:r>
              <a:rPr lang="fr-PF" sz="3600" dirty="0">
                <a:solidFill>
                  <a:schemeClr val="bg1"/>
                </a:solidFill>
                <a:latin typeface="Chalkboard SE" panose="03050602040202020205" pitchFamily="66" charset="77"/>
              </a:rPr>
              <a:t>vous permettront d’ouvrir ce cadenas et d’accéder à votre récompense.</a:t>
            </a:r>
          </a:p>
          <a:p>
            <a:pPr algn="just"/>
            <a:endParaRPr lang="fr-PF" sz="3600" dirty="0">
              <a:solidFill>
                <a:schemeClr val="bg1"/>
              </a:solidFill>
              <a:latin typeface="Chalkboard SE" panose="03050602040202020205" pitchFamily="66" charset="77"/>
            </a:endParaRPr>
          </a:p>
          <a:p>
            <a:pPr algn="just"/>
            <a:r>
              <a:rPr lang="fr-PF" sz="3600" dirty="0">
                <a:solidFill>
                  <a:schemeClr val="bg1"/>
                </a:solidFill>
                <a:latin typeface="Chalkboard SE" panose="03050602040202020205" pitchFamily="66" charset="77"/>
              </a:rPr>
              <a:t>Bonne chance !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867F830-65A1-F11C-D8BD-C2DCC7C88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3927" y="3429000"/>
            <a:ext cx="3020220" cy="3087115"/>
          </a:xfrm>
          <a:prstGeom prst="rect">
            <a:avLst/>
          </a:prstGeom>
        </p:spPr>
      </p:pic>
      <p:pic>
        <p:nvPicPr>
          <p:cNvPr id="15" name="Audio Recording 11 mars 2023 à 12:59:06">
            <a:hlinkClick r:id="" action="ppaction://media"/>
            <a:extLst>
              <a:ext uri="{FF2B5EF4-FFF2-40B4-BE49-F238E27FC236}">
                <a16:creationId xmlns:a16="http://schemas.microsoft.com/office/drawing/2014/main" id="{2051101E-E2C7-8712-5553-EF833CC7F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5426891"/>
            <a:ext cx="812800" cy="8128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C9990C-8CF7-B901-F494-99AE3031B0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920" y="4508480"/>
            <a:ext cx="1366479" cy="13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60</Words>
  <Application>Microsoft Macintosh PowerPoint</Application>
  <PresentationFormat>Grand écran</PresentationFormat>
  <Paragraphs>9</Paragraphs>
  <Slides>2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Chalkboard SE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Laetitia Wong</dc:creator>
  <cp:lastModifiedBy>Laetitia Wong</cp:lastModifiedBy>
  <cp:revision>2</cp:revision>
  <dcterms:created xsi:type="dcterms:W3CDTF">2023-03-11T22:19:20Z</dcterms:created>
  <dcterms:modified xsi:type="dcterms:W3CDTF">2023-03-12T00:03:46Z</dcterms:modified>
</cp:coreProperties>
</file>